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9601200" cy="12801600" type="A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F0F0F"/>
    <a:srgbClr val="30A818"/>
    <a:srgbClr val="FF0099"/>
    <a:srgbClr val="BF0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 showGuides="1">
      <p:cViewPr>
        <p:scale>
          <a:sx n="75" d="100"/>
          <a:sy n="75" d="100"/>
        </p:scale>
        <p:origin x="-4536" y="-678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981" cy="512379"/>
          </a:xfrm>
          <a:prstGeom prst="rect">
            <a:avLst/>
          </a:prstGeom>
        </p:spPr>
        <p:txBody>
          <a:bodyPr vert="horz" lIns="93735" tIns="46868" rIns="93735" bIns="4686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682" y="0"/>
            <a:ext cx="3075981" cy="512379"/>
          </a:xfrm>
          <a:prstGeom prst="rect">
            <a:avLst/>
          </a:prstGeom>
        </p:spPr>
        <p:txBody>
          <a:bodyPr vert="horz" lIns="93735" tIns="46868" rIns="93735" bIns="46868" rtlCol="0"/>
          <a:lstStyle>
            <a:lvl1pPr algn="r">
              <a:defRPr sz="1200"/>
            </a:lvl1pPr>
          </a:lstStyle>
          <a:p>
            <a:fld id="{A2B9CAB7-6A26-48A8-9205-709602AE470A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54250" y="1279525"/>
            <a:ext cx="259080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35" tIns="46868" rIns="93735" bIns="4686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094" y="4925975"/>
            <a:ext cx="5679113" cy="4029312"/>
          </a:xfrm>
          <a:prstGeom prst="rect">
            <a:avLst/>
          </a:prstGeom>
        </p:spPr>
        <p:txBody>
          <a:bodyPr vert="horz" lIns="93735" tIns="46868" rIns="93735" bIns="4686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35" tIns="46868" rIns="93735" bIns="4686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35" tIns="46868" rIns="93735" bIns="46868" rtlCol="0" anchor="b"/>
          <a:lstStyle>
            <a:lvl1pPr algn="r">
              <a:defRPr sz="1200"/>
            </a:lvl1pPr>
          </a:lstStyle>
          <a:p>
            <a:fld id="{EDD12994-58D9-49B7-999D-96143FECE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38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17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8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69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57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6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0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75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63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16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4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38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E184-ADDF-47B5-A011-D8F8F0848AC2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F4ED-F561-453B-8699-EC435B0AD5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05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sttrosheim@gmail.com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86" r="-112" b="20519"/>
          <a:stretch/>
        </p:blipFill>
        <p:spPr>
          <a:xfrm>
            <a:off x="0" y="7156602"/>
            <a:ext cx="9612000" cy="3996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7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" b="57815"/>
          <a:stretch/>
        </p:blipFill>
        <p:spPr>
          <a:xfrm>
            <a:off x="2" y="1"/>
            <a:ext cx="9601198" cy="27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411"/>
          <a:stretch/>
        </p:blipFill>
        <p:spPr>
          <a:xfrm>
            <a:off x="2" y="2649973"/>
            <a:ext cx="9601198" cy="4500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7172501"/>
            <a:ext cx="9612000" cy="116793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fr-FR" sz="3600" b="1" dirty="0" smtClean="0">
                <a:solidFill>
                  <a:srgbClr val="66FF33"/>
                </a:solidFill>
                <a:latin typeface="Franklin Gothic Heavy" panose="020B0903020102020204" pitchFamily="34" charset="0"/>
              </a:rPr>
              <a:t>  SAMEDI </a:t>
            </a:r>
            <a:r>
              <a:rPr lang="fr-FR" sz="3600" b="1" dirty="0" smtClean="0">
                <a:solidFill>
                  <a:srgbClr val="66FF33"/>
                </a:solidFill>
                <a:latin typeface="Franklin Gothic Heavy" panose="020B0903020102020204" pitchFamily="34" charset="0"/>
              </a:rPr>
              <a:t>15                       </a:t>
            </a:r>
            <a:r>
              <a:rPr lang="fr-FR" sz="3600" b="1" dirty="0" smtClean="0">
                <a:solidFill>
                  <a:srgbClr val="66FF33"/>
                </a:solidFill>
                <a:latin typeface="Franklin Gothic Heavy" panose="020B0903020102020204" pitchFamily="34" charset="0"/>
              </a:rPr>
              <a:t>De </a:t>
            </a:r>
            <a:r>
              <a:rPr lang="fr-FR" sz="3600" b="1" dirty="0">
                <a:solidFill>
                  <a:srgbClr val="66FF33"/>
                </a:solidFill>
                <a:latin typeface="Franklin Gothic Heavy" panose="020B0903020102020204" pitchFamily="34" charset="0"/>
              </a:rPr>
              <a:t>18h00 à 00h00</a:t>
            </a:r>
          </a:p>
          <a:p>
            <a:pPr algn="l">
              <a:spcBef>
                <a:spcPts val="0"/>
              </a:spcBef>
            </a:pPr>
            <a:r>
              <a:rPr lang="fr-FR" sz="3600" b="1" dirty="0" smtClean="0">
                <a:solidFill>
                  <a:srgbClr val="66FF33"/>
                </a:solidFill>
                <a:latin typeface="Franklin Gothic Heavy" panose="020B0903020102020204" pitchFamily="34" charset="0"/>
              </a:rPr>
              <a:t>  FÉVRIER </a:t>
            </a:r>
            <a:r>
              <a:rPr lang="fr-FR" sz="3600" b="1" dirty="0" smtClean="0">
                <a:solidFill>
                  <a:srgbClr val="66FF33"/>
                </a:solidFill>
                <a:latin typeface="Franklin Gothic Heavy" panose="020B0903020102020204" pitchFamily="34" charset="0"/>
              </a:rPr>
              <a:t>2020</a:t>
            </a:r>
            <a:endParaRPr lang="fr-FR" sz="2000" b="1" dirty="0" smtClean="0">
              <a:solidFill>
                <a:srgbClr val="66FF33"/>
              </a:solidFill>
              <a:latin typeface="ELEGANCE" panose="00000400000000000000" pitchFamily="2" charset="2"/>
            </a:endParaRPr>
          </a:p>
          <a:p>
            <a:pPr algn="l">
              <a:spcBef>
                <a:spcPts val="0"/>
              </a:spcBef>
            </a:pPr>
            <a:endParaRPr lang="fr-FR" sz="2000" b="1" dirty="0" smtClean="0">
              <a:solidFill>
                <a:srgbClr val="66FF33"/>
              </a:solidFill>
              <a:latin typeface="ELEGANCE" panose="00000400000000000000" pitchFamily="2" charset="2"/>
            </a:endParaRPr>
          </a:p>
          <a:p>
            <a:pPr algn="l">
              <a:spcBef>
                <a:spcPts val="0"/>
              </a:spcBef>
            </a:pPr>
            <a:endParaRPr lang="fr-FR" sz="2000" b="1" dirty="0">
              <a:solidFill>
                <a:srgbClr val="66FF33"/>
              </a:solidFill>
              <a:latin typeface="ELEGANCE" panose="00000400000000000000" pitchFamily="2" charset="2"/>
            </a:endParaRPr>
          </a:p>
          <a:p>
            <a:pPr algn="l">
              <a:spcBef>
                <a:spcPts val="0"/>
              </a:spcBef>
            </a:pPr>
            <a:r>
              <a:rPr lang="fr-FR" sz="2800" b="1" dirty="0" smtClean="0">
                <a:solidFill>
                  <a:srgbClr val="66FF33"/>
                </a:solidFill>
                <a:latin typeface="ELEGANCE" panose="00000400000000000000" pitchFamily="2" charset="2"/>
              </a:rPr>
              <a:t> COMPLEXE </a:t>
            </a:r>
            <a:r>
              <a:rPr lang="fr-FR" sz="2800" b="1" dirty="0" smtClean="0">
                <a:solidFill>
                  <a:srgbClr val="66FF33"/>
                </a:solidFill>
                <a:latin typeface="ELEGANCE" panose="00000400000000000000" pitchFamily="2" charset="2"/>
              </a:rPr>
              <a:t>SPORTIF</a:t>
            </a:r>
          </a:p>
          <a:p>
            <a:pPr algn="l">
              <a:spcBef>
                <a:spcPts val="0"/>
              </a:spcBef>
            </a:pPr>
            <a:r>
              <a:rPr lang="fr-FR" sz="2800" b="1" dirty="0" smtClean="0">
                <a:solidFill>
                  <a:srgbClr val="66FF33"/>
                </a:solidFill>
                <a:latin typeface="ELEGANCE" panose="00000400000000000000" pitchFamily="2" charset="2"/>
              </a:rPr>
              <a:t> DU </a:t>
            </a:r>
            <a:r>
              <a:rPr lang="fr-FR" sz="2800" b="1" dirty="0">
                <a:solidFill>
                  <a:srgbClr val="66FF33"/>
                </a:solidFill>
                <a:latin typeface="ELEGANCE" panose="00000400000000000000" pitchFamily="2" charset="2"/>
              </a:rPr>
              <a:t>NEULAND </a:t>
            </a:r>
            <a:r>
              <a:rPr lang="fr-FR" sz="2800" b="1" dirty="0">
                <a:solidFill>
                  <a:srgbClr val="66FF33"/>
                </a:solidFill>
                <a:latin typeface="ELEGANCE" panose="00000400000000000000" pitchFamily="2" charset="2"/>
                <a:cs typeface="Calibri" panose="020F0502020204030204" pitchFamily="34" charset="0"/>
              </a:rPr>
              <a:t>À</a:t>
            </a:r>
            <a:r>
              <a:rPr lang="fr-FR" sz="2800" b="1" dirty="0">
                <a:solidFill>
                  <a:srgbClr val="66FF33"/>
                </a:solidFill>
                <a:latin typeface="ELEGANCE" panose="00000400000000000000" pitchFamily="2" charset="2"/>
              </a:rPr>
              <a:t> ROSHEIM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991" y="884524"/>
            <a:ext cx="77524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11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VIA" panose="00000400000000000000" pitchFamily="2" charset="2"/>
              </a:rPr>
              <a:t>DARK PING</a:t>
            </a:r>
            <a:endParaRPr lang="fr-FR" sz="11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1105611"/>
            <a:ext cx="96012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Réservations </a:t>
            </a:r>
            <a:r>
              <a:rPr lang="fr-FR" dirty="0" smtClean="0">
                <a:solidFill>
                  <a:schemeClr val="bg1"/>
                </a:solidFill>
              </a:rPr>
              <a:t>: </a:t>
            </a:r>
            <a:r>
              <a:rPr lang="fr-FR" dirty="0" smtClean="0">
                <a:solidFill>
                  <a:schemeClr val="bg1"/>
                </a:solidFill>
                <a:hlinkClick r:id="rId6"/>
              </a:rPr>
              <a:t>infosttrosheim@gmail.com</a:t>
            </a:r>
            <a:r>
              <a:rPr lang="fr-FR" dirty="0" smtClean="0">
                <a:solidFill>
                  <a:schemeClr val="bg1"/>
                </a:solidFill>
              </a:rPr>
              <a:t>	       </a:t>
            </a:r>
            <a:r>
              <a:rPr lang="fr-FR" dirty="0" smtClean="0">
                <a:solidFill>
                  <a:schemeClr val="bg1"/>
                </a:solidFill>
              </a:rPr>
              <a:t>Informations </a:t>
            </a:r>
            <a:r>
              <a:rPr lang="fr-FR" dirty="0" smtClean="0">
                <a:solidFill>
                  <a:schemeClr val="bg1"/>
                </a:solidFill>
              </a:rPr>
              <a:t>: </a:t>
            </a:r>
            <a:r>
              <a:rPr lang="fr-FR" dirty="0" smtClean="0">
                <a:solidFill>
                  <a:schemeClr val="bg1"/>
                </a:solidFill>
              </a:rPr>
              <a:t>06 16 35 </a:t>
            </a:r>
            <a:r>
              <a:rPr lang="fr-FR" dirty="0" smtClean="0">
                <a:solidFill>
                  <a:schemeClr val="bg1"/>
                </a:solidFill>
              </a:rPr>
              <a:t>73 53 ou 06 40 70 </a:t>
            </a:r>
            <a:r>
              <a:rPr lang="fr-FR" dirty="0" smtClean="0">
                <a:solidFill>
                  <a:schemeClr val="bg1"/>
                </a:solidFill>
              </a:rPr>
              <a:t>81 12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02" y="2759519"/>
            <a:ext cx="2068567" cy="137955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" y="11469103"/>
            <a:ext cx="9601198" cy="13266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27" y="11669052"/>
            <a:ext cx="1463040" cy="9267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21" y="11615257"/>
            <a:ext cx="820669" cy="9776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7" y="11669548"/>
            <a:ext cx="854889" cy="85453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20544894">
            <a:off x="3475365" y="5870930"/>
            <a:ext cx="4346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TENUE FLUO OU UV CONSEILLÉE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1915" y="2673889"/>
            <a:ext cx="6644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FF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Linux Biolinum G" panose="02000503000000000000" pitchFamily="2" charset="0"/>
                <a:cs typeface="Linux Biolinum G" panose="02000503000000000000" pitchFamily="2" charset="0"/>
              </a:rPr>
              <a:t>Ambiance DJ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FF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Linux Biolinum G" panose="02000503000000000000" pitchFamily="2" charset="0"/>
                <a:cs typeface="Linux Biolinum G" panose="02000503000000000000" pitchFamily="2" charset="0"/>
              </a:rPr>
              <a:t>Maquillage fluo pour les </a:t>
            </a:r>
            <a:r>
              <a:rPr lang="fr-FR" sz="2400" b="1" dirty="0" smtClean="0">
                <a:solidFill>
                  <a:srgbClr val="FF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Linux Biolinum G" panose="02000503000000000000" pitchFamily="2" charset="0"/>
                <a:cs typeface="Linux Biolinum G" panose="02000503000000000000" pitchFamily="2" charset="0"/>
              </a:rPr>
              <a:t>enfants</a:t>
            </a:r>
            <a:endParaRPr lang="fr-FR" sz="2400" b="1" dirty="0">
              <a:solidFill>
                <a:srgbClr val="FF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FF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Linux Biolinum G" panose="02000503000000000000" pitchFamily="2" charset="0"/>
                <a:cs typeface="Linux Biolinum G" panose="02000503000000000000" pitchFamily="2" charset="0"/>
              </a:rPr>
              <a:t>Animations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FF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Linux Biolinum G" panose="02000503000000000000" pitchFamily="2" charset="0"/>
                <a:cs typeface="Linux Biolinum G" panose="02000503000000000000" pitchFamily="2" charset="0"/>
              </a:rPr>
              <a:t>Election du meilleur déguisement fluo</a:t>
            </a:r>
            <a:endParaRPr lang="fr-FR" sz="2000" dirty="0">
              <a:solidFill>
                <a:srgbClr val="FF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VIA" panose="00000400000000000000" pitchFamily="2" charset="2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6D3F8856-A2F7-4D0F-B962-6528F5C0AD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56" y="11615256"/>
            <a:ext cx="1245803" cy="97765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C394CF1C-AFF7-4254-8269-567236C57C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27" y="11599689"/>
            <a:ext cx="1444336" cy="99322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82D04873-6459-454C-BC13-D5FE344EF2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80" y="11632542"/>
            <a:ext cx="1748359" cy="94308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3247E395-5B8F-4E89-B83A-3A76F1098D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57" y="11661268"/>
            <a:ext cx="1458685" cy="93164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2" y="9669623"/>
            <a:ext cx="9601202" cy="1432676"/>
          </a:xfrm>
          <a:prstGeom prst="rect">
            <a:avLst/>
          </a:prstGeom>
          <a:gradFill>
            <a:gsLst>
              <a:gs pos="80000">
                <a:srgbClr val="0A128C"/>
              </a:gs>
              <a:gs pos="0">
                <a:srgbClr val="181CC7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16957" y="10260256"/>
            <a:ext cx="3138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GRATUIT –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6 ans</a:t>
            </a:r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Entrée + boisson =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9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€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65A2BFC9-EE8B-4234-ABEB-31BD2DF8E533}"/>
              </a:ext>
            </a:extLst>
          </p:cNvPr>
          <p:cNvSpPr txBox="1"/>
          <p:nvPr/>
        </p:nvSpPr>
        <p:spPr>
          <a:xfrm>
            <a:off x="3855189" y="9672934"/>
            <a:ext cx="5598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Entrée + 2 boissons + repas* + kit fluo </a:t>
            </a:r>
          </a:p>
          <a:p>
            <a:pPr algn="r"/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(uniquement sur réservation) =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17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€ </a:t>
            </a:r>
          </a:p>
          <a:p>
            <a:pPr marL="342900" indent="-342900" algn="r">
              <a:buFontTx/>
              <a:buChar char="-"/>
            </a:pPr>
            <a:r>
              <a:rPr lang="fr-F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Pass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4 entrées (formule avec repas) =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55 €</a:t>
            </a:r>
          </a:p>
          <a:p>
            <a:pPr algn="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 1 paire de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Knack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+ salades au choix</a:t>
            </a:r>
          </a:p>
          <a:p>
            <a:pPr marL="342900" indent="-342900" algn="r">
              <a:buFontTx/>
              <a:buChar char="-"/>
            </a:pPr>
            <a:endParaRPr lang="fr-F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r"/>
            <a:endParaRPr lang="fr-F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F12ABBA-B678-4CE6-AD13-9F33EAC2D876}"/>
              </a:ext>
            </a:extLst>
          </p:cNvPr>
          <p:cNvSpPr/>
          <p:nvPr/>
        </p:nvSpPr>
        <p:spPr>
          <a:xfrm>
            <a:off x="1094409" y="2028662"/>
            <a:ext cx="7752443" cy="19198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effectLst>
                  <a:glow rad="127000">
                    <a:schemeClr val="accent4">
                      <a:satMod val="1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Chaussures de sport en </a:t>
            </a:r>
            <a:r>
              <a:rPr lang="fr-FR" sz="2000" b="1" dirty="0">
                <a:solidFill>
                  <a:srgbClr val="0070C0"/>
                </a:solidFill>
                <a:effectLst>
                  <a:glow rad="127000">
                    <a:schemeClr val="accent4">
                      <a:satMod val="1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salle obligatoires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1846" y="1413189"/>
            <a:ext cx="7752443" cy="23968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4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Gill Sans Ultra Bold" panose="020B0A02020104020203" pitchFamily="34" charset="0"/>
              </a:rPr>
              <a:t> </a:t>
            </a:r>
            <a:r>
              <a:rPr lang="fr-FR" sz="2400" b="1" dirty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Gill Sans Ultra Bold" panose="020B0A02020104020203" pitchFamily="34" charset="0"/>
              </a:rPr>
              <a:t>PING PONG DANS LE NOIR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65AE539-51A0-4822-A6BE-6A384919CAA5}"/>
              </a:ext>
            </a:extLst>
          </p:cNvPr>
          <p:cNvSpPr/>
          <p:nvPr/>
        </p:nvSpPr>
        <p:spPr>
          <a:xfrm>
            <a:off x="985554" y="1725136"/>
            <a:ext cx="7752443" cy="26806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effectLst>
                  <a:glow rad="127000">
                    <a:schemeClr val="accent4">
                      <a:satMod val="175000"/>
                      <a:alpha val="50000"/>
                    </a:schemeClr>
                  </a:glow>
                </a:effectLst>
                <a:latin typeface="Gill Sans Ultra Bold" panose="020B0A02020104020203" pitchFamily="34" charset="0"/>
              </a:rPr>
              <a:t>Ouvert à tous</a:t>
            </a:r>
          </a:p>
        </p:txBody>
      </p:sp>
      <p:sp>
        <p:nvSpPr>
          <p:cNvPr id="29" name="Cœur 28"/>
          <p:cNvSpPr/>
          <p:nvPr/>
        </p:nvSpPr>
        <p:spPr>
          <a:xfrm rot="20582154">
            <a:off x="2295292" y="5270660"/>
            <a:ext cx="1723314" cy="1401715"/>
          </a:xfrm>
          <a:prstGeom prst="heart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 rot="20544894">
            <a:off x="2383498" y="5352149"/>
            <a:ext cx="1515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1 coupe de crémant offerte aux femmes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114</Words>
  <Application>Microsoft Office PowerPoint</Application>
  <PresentationFormat>A3 (297 x 420 mm)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WICK</dc:creator>
  <cp:lastModifiedBy>jermy.reminiac@orange.fr</cp:lastModifiedBy>
  <cp:revision>50</cp:revision>
  <cp:lastPrinted>2017-12-23T18:35:32Z</cp:lastPrinted>
  <dcterms:created xsi:type="dcterms:W3CDTF">2017-12-16T18:09:57Z</dcterms:created>
  <dcterms:modified xsi:type="dcterms:W3CDTF">2020-01-08T17:55:16Z</dcterms:modified>
</cp:coreProperties>
</file>